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170" y="-16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EDB5D87-07C0-4764-B4D5-1CF1E3FBBF51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245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7899928-EF2E-4074-89C9-ED62D87463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24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fr-FR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9E0223-3813-4333-9A18-362253143F5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3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1FEE01-5DAF-48DB-A3B2-76540DE8E27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0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A1D64-BC13-4358-AC91-0FD94D6105C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0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3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2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656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13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0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7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7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190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5493F-0C53-476B-B2A9-0116B5491C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1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370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1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5930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5930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64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52A815-5050-48A4-AF38-6510C1CFBF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2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05781A-3AAE-4EF3-8D2A-1291C692AE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2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7511A5-A1B5-4D4F-9097-9A80E13F5C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76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5C4492-D3B8-46AB-BCD1-D2930E262A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4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12002F-B1D7-47FB-B74B-5265CC4BA9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66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88049B-6F89-457B-9E74-CA1FA289B0B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8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FBC390-2948-45C1-AD44-CA120D8770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1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77741DF-8A62-4185-A567-37E0F4E587C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60" y="1893960"/>
            <a:ext cx="9674640" cy="566604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399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856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fr-FR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fr-FR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40000"/>
            <a:ext cx="8820000" cy="6840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392040" y="537840"/>
            <a:ext cx="8607960" cy="1262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fr-FR">
                <a:solidFill>
                  <a:srgbClr val="FFFF00"/>
                </a:solidFill>
              </a:rPr>
              <a:t>OPERATION   BOURRACHE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980000"/>
            <a:ext cx="7200000" cy="559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1959" y="750240"/>
            <a:ext cx="8127720" cy="60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" y="936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" y="936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80000"/>
            <a:ext cx="9180000" cy="7020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" y="936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" y="936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7960" cy="476244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fr-FR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fr-F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" y="9360"/>
            <a:ext cx="1007928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Affichage à l'écran (4:3)</PresentationFormat>
  <Paragraphs>1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Standard</vt:lpstr>
      <vt:lpstr>lyt-cool</vt:lpstr>
      <vt:lpstr>Présentation PowerPoint</vt:lpstr>
      <vt:lpstr>OPERATION   BOURRACHE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</dc:creator>
  <cp:lastModifiedBy>morisot</cp:lastModifiedBy>
  <cp:revision>25</cp:revision>
  <dcterms:created xsi:type="dcterms:W3CDTF">2013-07-21T20:39:01Z</dcterms:created>
  <dcterms:modified xsi:type="dcterms:W3CDTF">2014-08-18T15:56:36Z</dcterms:modified>
</cp:coreProperties>
</file>